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8" r:id="rId4"/>
    <p:sldId id="259" r:id="rId5"/>
    <p:sldId id="267" r:id="rId6"/>
    <p:sldId id="272" r:id="rId7"/>
    <p:sldId id="268" r:id="rId8"/>
    <p:sldId id="263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05323-3C2B-44B6-BFD8-7762CC8F769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0777C-067E-4C10-8E2F-7008F24D39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05323-3C2B-44B6-BFD8-7762CC8F769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0777C-067E-4C10-8E2F-7008F24D3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05323-3C2B-44B6-BFD8-7762CC8F769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0777C-067E-4C10-8E2F-7008F24D3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05323-3C2B-44B6-BFD8-7762CC8F769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0777C-067E-4C10-8E2F-7008F24D3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05323-3C2B-44B6-BFD8-7762CC8F769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0777C-067E-4C10-8E2F-7008F24D39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05323-3C2B-44B6-BFD8-7762CC8F769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0777C-067E-4C10-8E2F-7008F24D3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05323-3C2B-44B6-BFD8-7762CC8F769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0777C-067E-4C10-8E2F-7008F24D3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05323-3C2B-44B6-BFD8-7762CC8F769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0777C-067E-4C10-8E2F-7008F24D3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05323-3C2B-44B6-BFD8-7762CC8F769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0777C-067E-4C10-8E2F-7008F24D39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05323-3C2B-44B6-BFD8-7762CC8F769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0777C-067E-4C10-8E2F-7008F24D3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05323-3C2B-44B6-BFD8-7762CC8F769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0777C-067E-4C10-8E2F-7008F24D39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4B05323-3C2B-44B6-BFD8-7762CC8F769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F0777C-067E-4C10-8E2F-7008F24D39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4725144"/>
            <a:ext cx="2899048" cy="1656184"/>
          </a:xfrm>
        </p:spPr>
        <p:txBody>
          <a:bodyPr>
            <a:normAutofit fontScale="77500" lnSpcReduction="2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Подготовила: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оспитатель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МБДОУ ДС №12 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.Кузнецка </a:t>
            </a:r>
          </a:p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Мироедова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Н.М.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88639"/>
            <a:ext cx="698477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«Весна в произведениях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русских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художников»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9799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Саврасов А.К. « Грачи прилетели» 1871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2400" b="1" dirty="0" smtClean="0"/>
              <a:t>Весна</a:t>
            </a:r>
            <a:endParaRPr lang="ru-RU" sz="2400" b="1" dirty="0"/>
          </a:p>
          <a:p>
            <a:pPr fontAlgn="base"/>
            <a:r>
              <a:rPr lang="ru-RU" sz="2400" b="1" dirty="0"/>
              <a:t>И. </a:t>
            </a:r>
            <a:r>
              <a:rPr lang="ru-RU" sz="2400" b="1" dirty="0" err="1"/>
              <a:t>Токмакова</a:t>
            </a:r>
            <a:endParaRPr lang="ru-RU" sz="2400" b="1" dirty="0"/>
          </a:p>
          <a:p>
            <a:pPr fontAlgn="base"/>
            <a:r>
              <a:rPr lang="ru-RU" sz="2400" dirty="0"/>
              <a:t>К нам весна шагает</a:t>
            </a:r>
          </a:p>
          <a:p>
            <a:pPr fontAlgn="base"/>
            <a:r>
              <a:rPr lang="ru-RU" sz="2400" dirty="0"/>
              <a:t>Быстрыми шагами,</a:t>
            </a:r>
          </a:p>
          <a:p>
            <a:pPr fontAlgn="base"/>
            <a:r>
              <a:rPr lang="ru-RU" sz="2400" dirty="0"/>
              <a:t>И сугробы тают под её ногами.</a:t>
            </a:r>
          </a:p>
          <a:p>
            <a:pPr fontAlgn="base"/>
            <a:r>
              <a:rPr lang="ru-RU" sz="2400" dirty="0"/>
              <a:t>Чёрные проталины</a:t>
            </a:r>
          </a:p>
          <a:p>
            <a:pPr fontAlgn="base"/>
            <a:r>
              <a:rPr lang="ru-RU" sz="2400" dirty="0"/>
              <a:t>На полях видны.</a:t>
            </a:r>
          </a:p>
          <a:p>
            <a:pPr fontAlgn="base"/>
            <a:r>
              <a:rPr lang="ru-RU" sz="2400" dirty="0"/>
              <a:t>Видно очень тёплые ноги у весны.</a:t>
            </a:r>
          </a:p>
          <a:p>
            <a:endParaRPr lang="ru-RU" sz="2400" dirty="0"/>
          </a:p>
        </p:txBody>
      </p:sp>
      <p:pic>
        <p:nvPicPr>
          <p:cNvPr id="5" name="Picture 4" descr="http://www.moscow-driver.com/photos/var/resizes/moscow_sightseeing/Old_Tretyakov_Gallery/ALP-2011-0923-235-Rooks-Have-Come-Savrasov-Tretyakov-Gallery.jpg?m=134779339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9992" y="836712"/>
            <a:ext cx="3914591" cy="50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Жуковский Станислав</a:t>
            </a:r>
            <a:endParaRPr lang="ru-RU" dirty="0"/>
          </a:p>
        </p:txBody>
      </p:sp>
      <p:pic>
        <p:nvPicPr>
          <p:cNvPr id="3074" name="Picture 2" descr="http://stat16.privet.ru/lr/0b0ba5e432bb4a568814824d514319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6191250" cy="4867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Левитан И.И. Март 1895</a:t>
            </a:r>
            <a:endParaRPr lang="ru-RU" dirty="0"/>
          </a:p>
        </p:txBody>
      </p:sp>
      <p:pic>
        <p:nvPicPr>
          <p:cNvPr id="2050" name="Picture 2" descr="http://yahooeu.ru/uploads/posts/2012-02/1328987592_732px-mart_levi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6477000" cy="4945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Зяблов</a:t>
            </a:r>
            <a:r>
              <a:rPr lang="ru-RU" dirty="0" smtClean="0"/>
              <a:t> Я. Ледоход</a:t>
            </a:r>
            <a:endParaRPr lang="ru-RU" dirty="0"/>
          </a:p>
        </p:txBody>
      </p:sp>
      <p:pic>
        <p:nvPicPr>
          <p:cNvPr id="23554" name="Picture 2" descr="http://img1.liveinternet.ru/images/attach/c/6/93/622/93622405_Ledohod_45x70_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6657975" cy="481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Шишкин  И. И. «Лес весной»</a:t>
            </a:r>
            <a:endParaRPr lang="ru-RU" dirty="0"/>
          </a:p>
        </p:txBody>
      </p:sp>
      <p:pic>
        <p:nvPicPr>
          <p:cNvPr id="29698" name="Picture 2" descr="http://img-fotki.yandex.ru/get/6105/125876716.2/0_6bea5_5af8d5b8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764704"/>
            <a:ext cx="3771900" cy="52387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2136339"/>
            <a:ext cx="35283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Алексей Плещеев</a:t>
            </a:r>
            <a:endParaRPr lang="ru-RU" dirty="0"/>
          </a:p>
          <a:p>
            <a:r>
              <a:rPr lang="ru-RU" dirty="0"/>
              <a:t>Уж тает снег, бегут ручьи,</a:t>
            </a:r>
            <a:br>
              <a:rPr lang="ru-RU" dirty="0"/>
            </a:br>
            <a:r>
              <a:rPr lang="ru-RU" dirty="0"/>
              <a:t>В окно повеяло весною…</a:t>
            </a:r>
            <a:br>
              <a:rPr lang="ru-RU" dirty="0"/>
            </a:br>
            <a:r>
              <a:rPr lang="ru-RU" dirty="0"/>
              <a:t>Засвищут скоро соловьи,</a:t>
            </a:r>
            <a:br>
              <a:rPr lang="ru-RU" dirty="0"/>
            </a:br>
            <a:r>
              <a:rPr lang="ru-RU" dirty="0"/>
              <a:t>И лес оденется листвою!</a:t>
            </a:r>
          </a:p>
          <a:p>
            <a:r>
              <a:rPr lang="ru-RU" dirty="0"/>
              <a:t>Чиста небесная лазурь,</a:t>
            </a:r>
            <a:br>
              <a:rPr lang="ru-RU" dirty="0"/>
            </a:br>
            <a:r>
              <a:rPr lang="ru-RU" dirty="0"/>
              <a:t>Теплей и ярче солнце стало,</a:t>
            </a:r>
            <a:br>
              <a:rPr lang="ru-RU" dirty="0"/>
            </a:br>
            <a:r>
              <a:rPr lang="ru-RU" dirty="0"/>
              <a:t>Пора метелей злых и бурь</a:t>
            </a:r>
            <a:br>
              <a:rPr lang="ru-RU" dirty="0"/>
            </a:br>
            <a:r>
              <a:rPr lang="ru-RU" dirty="0"/>
              <a:t>Опять надолго миновала…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Кружицкий</a:t>
            </a:r>
            <a:r>
              <a:rPr lang="ru-RU" dirty="0" smtClean="0"/>
              <a:t> К.Я.</a:t>
            </a:r>
            <a:endParaRPr lang="ru-RU" dirty="0"/>
          </a:p>
        </p:txBody>
      </p:sp>
      <p:pic>
        <p:nvPicPr>
          <p:cNvPr id="25602" name="Picture 2" descr="http://www.artscroll.ru/Images/2008d/k/Kryizhitskiy%20Konstantin%20Yakovlevich/000052_di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5905500" cy="465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Волков Е.Е.</a:t>
            </a:r>
            <a:endParaRPr lang="ru-RU" dirty="0"/>
          </a:p>
        </p:txBody>
      </p:sp>
      <p:pic>
        <p:nvPicPr>
          <p:cNvPr id="18434" name="Picture 2" descr="http://img1.liveinternet.ru/images/attach/c/1/63/680/63680526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667500" cy="468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3810000" cy="11620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</a:t>
            </a:r>
            <a:r>
              <a:rPr lang="ru-RU" sz="3600" dirty="0" smtClean="0"/>
              <a:t>одснежники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Вестники весны</a:t>
            </a:r>
            <a:endParaRPr lang="ru-RU" sz="3200" dirty="0"/>
          </a:p>
        </p:txBody>
      </p:sp>
      <p:pic>
        <p:nvPicPr>
          <p:cNvPr id="1026" name="Picture 2" descr="C:\Users\User\Downloads\0b0972bcb52ce596ae445d6dbefe0de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943" y="2133600"/>
            <a:ext cx="5361913" cy="3992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72</TotalTime>
  <Words>98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Слайд 1</vt:lpstr>
      <vt:lpstr>Саврасов А.К. « Грачи прилетели» 1871</vt:lpstr>
      <vt:lpstr>Жуковский Станислав</vt:lpstr>
      <vt:lpstr>       Левитан И.И. Март 1895</vt:lpstr>
      <vt:lpstr>Зяблов Я. Ледоход</vt:lpstr>
      <vt:lpstr>Шишкин  И. И. «Лес весной»</vt:lpstr>
      <vt:lpstr>Кружицкий К.Я.</vt:lpstr>
      <vt:lpstr>Волков Е.Е.</vt:lpstr>
      <vt:lpstr>Подснежники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2014-03-13T15:37:53Z</dcterms:created>
  <dcterms:modified xsi:type="dcterms:W3CDTF">2014-03-17T04:00:40Z</dcterms:modified>
</cp:coreProperties>
</file>